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CC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863C8-C25F-4DE9-A6D4-623F43537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13D29D-7E79-48F1-9E3F-F102001AA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BC96E1-5F0D-40CE-B78F-906654B1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E4221E-8024-44C0-9646-EE3C150B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43D6CC-4F3B-4895-9DAB-2E9DDC70A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70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F55EE6-2AB8-4A5F-8994-BF271492E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366E030-803E-45DB-8627-46A97E975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FB2857-044B-46B0-8C19-25317620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D5564E-7620-40C0-AE73-2BF1C6FD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226BAD-B28C-499B-8E49-A495A09C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5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39EF535-192E-4D72-A862-12E4A078D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DC54D78-FC78-4D56-B753-4E9109EFA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767AD9-7E72-4166-968A-A0FCB5FB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4DE905-A82F-4585-9BB4-FE0F1562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35B3A7-4D02-45F0-B3FD-EF872019B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69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6B2850-6A7A-43A3-B7A9-B2BFD56B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7D815A-7769-4DB3-8251-C01006A0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92CEBB-8B02-400D-AAD3-99A7147B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352F66-BF7E-46D1-89C8-8A9084A5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EAE42C-AED4-4AB1-A021-EBB611C0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13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A25E0B-B69D-4F49-81F8-BA656236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E4A553-4624-486F-90D9-8D24481A4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88AD25-BE6B-42B1-B30B-E79F3CC6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6B5CB9-3A2C-4FD4-920E-2ED812EA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6752D0-E01E-4766-A2DC-0C8EE96B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958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96EA60-7E40-4945-8A22-51B3FC39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190ED7-E5D8-4719-AC8B-5495A20493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7F3B45B-05D6-420E-97EF-C7555289D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F97700-A3BC-476D-A6AC-CFDEB64C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6570960-65AB-4D28-865F-6F1882E2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D71DC52-FD14-4267-81F7-B3EF6D710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081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382EE5-F892-4033-8E0E-24DE40EB6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019831-EA73-482D-BECF-44C774C1C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A0741C9-22A2-4734-BE11-56B3C1568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A5ADD18-C572-4446-9760-998C31996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2F29056-9C54-497D-9A6D-9004B0028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7BBF710-82A3-4935-B676-72EFC5E3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B7B4F83-7C85-45A5-B739-BF335D3A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F6F6D05-2C1D-444B-BE02-DA2324A6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26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6DE17A-76C1-4EB9-BC83-EAED01F18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3643EC3-2493-4CA6-982E-BC7F9DD2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0B7394E-1A52-4762-9D47-11BFFC79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BB0BF8-626A-486E-AAED-CB54BF95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73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5DC2861-98CD-4243-8B9F-43743404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022A903-CA57-42B7-8895-B65238F2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A42D14F-5506-4D64-8BB1-93A3502B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78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56E990-65B8-4D7A-B6A3-4D1522CD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A9982C-DD33-4C26-A6F7-CB60F9DCF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CFEE379-93BF-4345-B1EF-6EBD51D45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8D376E-5D41-4290-8404-57D931FD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45DC98-EDBC-4049-B970-543CAC56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28FE2C-396D-4CB4-9C1C-7B4FB947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8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61A06F-4088-471D-919E-67D810AA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59D5A70-1575-42F5-B330-760F0E263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FD34CC2-5800-42F4-BC12-621D9AE32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CAA206-76FB-411A-B2B3-2027428D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1F07176-F617-44E3-88D4-24E67684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69E17F-7F71-46C1-994B-BD87AFE6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92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912BCEE-07D7-45DF-8E68-48E494B11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63B710-20D3-4E7E-899B-B1DBEF24C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641C42-984D-4A29-90E5-D0073C630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FBBF-0A04-41D8-8100-267EB0C75842}" type="datetimeFigureOut">
              <a:rPr lang="pl-PL" smtClean="0"/>
              <a:t>2020-04-08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39FBD9-6FDA-4BC5-89F1-F43F4088A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003057-DD9C-45AB-B5CD-16DDA2243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95F6-5392-4170-B085-7DE0BC71C8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169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02B32-BF68-4F32-83E1-5791AFDE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061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8800" dirty="0">
                <a:latin typeface="Century Schoolbook" panose="02040604050505020304" pitchFamily="18" charset="0"/>
                <a:ea typeface="BatangChe" panose="02030609000101010101" pitchFamily="49" charset="-127"/>
              </a:rPr>
              <a:t>Tradycje Świąt   Wielkanocnych:</a:t>
            </a:r>
          </a:p>
        </p:txBody>
      </p:sp>
    </p:spTree>
    <p:extLst>
      <p:ext uri="{BB962C8B-B14F-4D97-AF65-F5344CB8AC3E}">
        <p14:creationId xmlns:p14="http://schemas.microsoft.com/office/powerpoint/2010/main" val="3824746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06">
        <p15:prstTrans prst="curtains"/>
      </p:transition>
    </mc:Choice>
    <mc:Fallback>
      <p:transition spd="slow" advTm="106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C77C1441-2C62-411D-83AA-E1FF52B9D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459" y="0"/>
            <a:ext cx="58150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302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2634">
        <p15:prstTrans prst="peelOff"/>
      </p:transition>
    </mc:Choice>
    <mc:Fallback>
      <p:transition spd="slow" advTm="12634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6C581FA4-431A-455F-A7A7-3880649FB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803" y="0"/>
            <a:ext cx="5732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236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8435">
        <p15:prstTrans prst="peelOff"/>
      </p:transition>
    </mc:Choice>
    <mc:Fallback>
      <p:transition spd="slow" advTm="8435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A120FF57-FC19-4365-8D7E-084E410D1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558" y="0"/>
            <a:ext cx="57408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8173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9009">
        <p15:prstTrans prst="peelOff"/>
      </p:transition>
    </mc:Choice>
    <mc:Fallback>
      <p:transition spd="slow" advTm="9009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D164F8-280E-4444-A41D-BE0F51A64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10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4000" dirty="0">
                <a:latin typeface="Gungsuh" panose="02030600000101010101" pitchFamily="18" charset="-127"/>
                <a:ea typeface="Gungsuh" panose="02030600000101010101" pitchFamily="18" charset="-127"/>
              </a:rPr>
              <a:t>W Wielkanocny Poniedziałek tradycją jest polewanie się wodą czyli ,,Śmigus Dyngus’’. Zatem Wesołych Świąt i dobrej zabawy!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155844-8C66-4AEA-B8A2-3896247B9D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1" b="3287"/>
          <a:stretch/>
        </p:blipFill>
        <p:spPr bwMode="auto">
          <a:xfrm>
            <a:off x="3449959" y="2591298"/>
            <a:ext cx="5292082" cy="40981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828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0738">
        <p15:prstTrans prst="peelOff"/>
      </p:transition>
    </mc:Choice>
    <mc:Fallback>
      <p:transition spd="slow" advTm="1073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DCC287D-2DDA-44F8-91BC-60BE87CF3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999" y="0"/>
            <a:ext cx="7538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033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7812">
        <p15:prstTrans prst="peelOff"/>
      </p:transition>
    </mc:Choice>
    <mc:Fallback>
      <p:transition spd="slow" advTm="17812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95551FC-9CEC-4EFB-9EEE-A1159B4FC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791" y="0"/>
            <a:ext cx="63544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547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1482">
        <p15:prstTrans prst="peelOff"/>
      </p:transition>
    </mc:Choice>
    <mc:Fallback>
      <p:transition spd="slow" advTm="21482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5F71765-8D1A-4787-983C-67E0B151A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155" y="0"/>
            <a:ext cx="64776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880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923">
        <p15:prstTrans prst="peelOff"/>
      </p:transition>
    </mc:Choice>
    <mc:Fallback>
      <p:transition spd="slow" advTm="6923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C9391F2-5F05-44B6-8225-133E8AACD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904" y="0"/>
            <a:ext cx="60761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39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8351">
        <p15:prstTrans prst="peelOff"/>
      </p:transition>
    </mc:Choice>
    <mc:Fallback>
      <p:transition spd="slow" advTm="8351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8D27BE78-BBDC-4B6A-95E9-6E157C1ED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888" y="0"/>
            <a:ext cx="57782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2253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8322">
        <p15:prstTrans prst="peelOff"/>
      </p:transition>
    </mc:Choice>
    <mc:Fallback>
      <p:transition spd="slow" advTm="8322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913ACB5-64F9-4002-B0DA-405D6A6B9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489" y="0"/>
            <a:ext cx="59110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226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619">
        <p15:prstTrans prst="peelOff"/>
      </p:transition>
    </mc:Choice>
    <mc:Fallback>
      <p:transition spd="slow" advTm="14619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96657721-95FB-4124-B848-934165C44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942" y="0"/>
            <a:ext cx="58161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668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0008">
        <p15:prstTrans prst="peelOff"/>
      </p:transition>
    </mc:Choice>
    <mc:Fallback>
      <p:transition spd="slow" advTm="10008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9C859F8C-BD61-4A0D-9B80-B77FC70FE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15" y="0"/>
            <a:ext cx="5803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155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1132">
        <p15:prstTrans prst="peelOff"/>
      </p:transition>
    </mc:Choice>
    <mc:Fallback>
      <p:transition spd="slow" advTm="11132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</Words>
  <Application>Microsoft Office PowerPoint</Application>
  <PresentationFormat>Panoramiczny</PresentationFormat>
  <Paragraphs>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Gungsuh</vt:lpstr>
      <vt:lpstr>Arial</vt:lpstr>
      <vt:lpstr>Calibri</vt:lpstr>
      <vt:lpstr>Calibri Light</vt:lpstr>
      <vt:lpstr>Century Schoolbook</vt:lpstr>
      <vt:lpstr>Motyw pakietu Office</vt:lpstr>
      <vt:lpstr>Tradycje Świąt   Wielkanocnych: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 Wielkanocny Poniedziałek tradycją jest polewanie się wodą czyli ,,Śmigus Dyngus’’. Zatem Wesołych Świąt i dobrej zabawy!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Tradycją Świąt   Wielkanocnych jest:</dc:title>
  <dc:creator>Amelka</dc:creator>
  <cp:lastModifiedBy>Amelka</cp:lastModifiedBy>
  <cp:revision>5</cp:revision>
  <dcterms:created xsi:type="dcterms:W3CDTF">2020-04-08T14:29:23Z</dcterms:created>
  <dcterms:modified xsi:type="dcterms:W3CDTF">2020-04-08T15:09:45Z</dcterms:modified>
</cp:coreProperties>
</file>